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5352DA-AE92-490B-A358-0EA6B89819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59FBCDE-0429-4903-906F-1C9625585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CF9DF4-590C-41C9-855C-0F6332ABB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6C2F-E049-4255-9AB2-3685E0C8FDEF}" type="datetimeFigureOut">
              <a:rPr lang="de-CH" smtClean="0"/>
              <a:t>05.04.2019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E829DE-E2E1-4531-A32B-F8B0765FB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91E065F-ACE9-4212-9B65-B0BFDA0B3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9F2F-CC8B-4F7B-B661-645947C8C04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9597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0646EE-B216-41E8-ABC4-06EB0C200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07A0708-91F8-49EC-B6E6-C4B2E89AC7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B5F9F9-7A26-4EFB-9E35-8B7FD9EAF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6C2F-E049-4255-9AB2-3685E0C8FDEF}" type="datetimeFigureOut">
              <a:rPr lang="de-CH" smtClean="0"/>
              <a:t>05.04.2019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0EB01D3-6181-4589-BEAA-3B75EE0F9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5A4BFBC-B526-4571-84C1-C6863CC05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9F2F-CC8B-4F7B-B661-645947C8C04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11001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048A4B1-04AD-433C-82B1-ACEE9E1CC3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0A5918F-CFA7-4343-99DC-DF5865EBD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0790061-5322-4EFB-8E3F-4B835EA4C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6C2F-E049-4255-9AB2-3685E0C8FDEF}" type="datetimeFigureOut">
              <a:rPr lang="de-CH" smtClean="0"/>
              <a:t>05.04.2019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FA6FD85-9BA4-4E70-A17B-DE20D8D66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E251B3-06D3-44C8-94E7-95ED69B97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9F2F-CC8B-4F7B-B661-645947C8C04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54728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9A0CB5-6DF5-41D1-9F0A-5D0F4AD77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654C51-03A2-4FD4-A9CE-851F56E13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EE179F-B517-455D-849B-4F6626D61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6C2F-E049-4255-9AB2-3685E0C8FDEF}" type="datetimeFigureOut">
              <a:rPr lang="de-CH" smtClean="0"/>
              <a:t>05.04.2019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797DBC-9CBB-4D23-93E7-D64C0F8D1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0D7F93-1669-49E2-9699-7437B86D6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9F2F-CC8B-4F7B-B661-645947C8C04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11920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ED073B-DCCD-46E6-908A-96CEA3F5B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F74DA47-1065-4369-BDF5-C3E4C85DF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81957EE-92FB-4875-B1B8-AD4BE0E86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6C2F-E049-4255-9AB2-3685E0C8FDEF}" type="datetimeFigureOut">
              <a:rPr lang="de-CH" smtClean="0"/>
              <a:t>05.04.2019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7B1264-933D-4574-BF57-09713C06B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FC5082-7B45-4A65-9742-E83D92168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9F2F-CC8B-4F7B-B661-645947C8C04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92130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D3CDF8-E228-47E0-A6EC-083DE3E6B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66CC68-D504-48F9-8437-87EAD9B3C8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1D7C8E3-65AE-4A90-A2B7-2590516F9F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12365B7-368B-4BFB-9DD4-33B3064B3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6C2F-E049-4255-9AB2-3685E0C8FDEF}" type="datetimeFigureOut">
              <a:rPr lang="de-CH" smtClean="0"/>
              <a:t>05.04.2019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9DC2B75-6038-4A1C-8CFB-C210AB24B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A311D4D-1252-4F11-B3A9-200F361EE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9F2F-CC8B-4F7B-B661-645947C8C04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23585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E32065-9139-4CE0-9F8B-14DFDB3CD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D15B536-DA6A-4860-B7CE-76560215D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D6AF5D1-3673-4CEA-942D-1FD0373D3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AD06B04-D74D-4B48-BD43-C3B0BFE7F8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024549F-D5C4-46CA-9977-3A72C40FE4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8C83FA3-38E5-48E7-A91B-EFC4DED1C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6C2F-E049-4255-9AB2-3685E0C8FDEF}" type="datetimeFigureOut">
              <a:rPr lang="de-CH" smtClean="0"/>
              <a:t>05.04.2019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DBB3826-4943-4302-9E7E-39CA5F83A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3D8699A-33B0-4ACB-98E7-B14D2BC95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9F2F-CC8B-4F7B-B661-645947C8C04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64981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48DB5E-3C7A-4A07-B8F7-700122684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0D824C5-2DBA-4AAF-8CF5-0FA8FA282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6C2F-E049-4255-9AB2-3685E0C8FDEF}" type="datetimeFigureOut">
              <a:rPr lang="de-CH" smtClean="0"/>
              <a:t>05.04.2019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BCB0F8E-6E11-4575-8EB0-307600883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6A3A672-4A71-45FA-B911-83C742482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9F2F-CC8B-4F7B-B661-645947C8C04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02160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B446AB5-1B18-492B-8EF9-DFC521DD7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6C2F-E049-4255-9AB2-3685E0C8FDEF}" type="datetimeFigureOut">
              <a:rPr lang="de-CH" smtClean="0"/>
              <a:t>05.04.2019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55215C-0DF0-43CA-92A0-84A49B13C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AFF7924-C561-4198-84D5-BE518291B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9F2F-CC8B-4F7B-B661-645947C8C04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16553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F49753-9E86-4041-9460-454607E10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F878A7-A82F-4C71-A83D-42BA74803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1D381C9-7940-4C30-B31B-503F1E05E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2E0A10D-1098-46EB-AA8F-22CF1FB8F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6C2F-E049-4255-9AB2-3685E0C8FDEF}" type="datetimeFigureOut">
              <a:rPr lang="de-CH" smtClean="0"/>
              <a:t>05.04.2019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5FD78E0-7206-4CB3-8298-C5D118823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E74D067-E942-4510-85AC-E76C29F74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9F2F-CC8B-4F7B-B661-645947C8C04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29346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7DCE87-3AC6-412D-AD71-7255FBC1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43ECFC4-5A09-4728-B370-49E391B7BD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B63EBE3-D5C8-4F4B-B318-F7B753652B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B2E861-9F2D-44C9-A050-0DD4E0F5C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6C2F-E049-4255-9AB2-3685E0C8FDEF}" type="datetimeFigureOut">
              <a:rPr lang="de-CH" smtClean="0"/>
              <a:t>05.04.2019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E327B6-9D4C-4C94-9E3E-0D5A29F9F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C60DB94-306F-4D10-8F50-2DBE444AC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9F2F-CC8B-4F7B-B661-645947C8C04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82968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984BE59-5B90-4D3B-ABE6-FBA85487F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AA4B21-885F-4AF1-B306-9E48ECDAF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8E248F-4DB5-4261-9F80-BC375751AD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36C2F-E049-4255-9AB2-3685E0C8FDEF}" type="datetimeFigureOut">
              <a:rPr lang="de-CH" smtClean="0"/>
              <a:t>05.04.2019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E0C53D8-7870-47F8-A617-9D897B0FF2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00B29EA-D1FE-4B7D-BB76-F217748A2D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09F2F-CC8B-4F7B-B661-645947C8C04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493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xcontest.org/2010/world/en/flights/detail:effifly/27.6.2010/08:30" TargetMode="External"/><Relationship Id="rId5" Type="http://schemas.openxmlformats.org/officeDocument/2006/relationships/hyperlink" Target="https://www.xcontest.org/2010/world/en/flights/detail:flyfrei/1.7.2010/08:48" TargetMode="External"/><Relationship Id="rId4" Type="http://schemas.openxmlformats.org/officeDocument/2006/relationships/hyperlink" Target="https://www.xcontest.org/2018/switzerland/en/flights/detail:jewald/26.05.2018/10:06#joint_flights=all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xcontest.org/2014/world/en/flights/detail:MarcelSchmid/17.7.2014/09:36" TargetMode="External"/><Relationship Id="rId3" Type="http://schemas.openxmlformats.org/officeDocument/2006/relationships/image" Target="../media/image2.jpg"/><Relationship Id="rId7" Type="http://schemas.openxmlformats.org/officeDocument/2006/relationships/hyperlink" Target="https://www.xcontest.org/2018/world/en/flights/detail:Gligli/23.6.2018/08:2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xcontest.org/2018/world/en/flights/detail:melchior/25.5.2018/07:49" TargetMode="External"/><Relationship Id="rId5" Type="http://schemas.openxmlformats.org/officeDocument/2006/relationships/hyperlink" Target="https://www.xcontest.org/2018/world/en/flights/detail:philmeister/5.8.2018/09:15" TargetMode="External"/><Relationship Id="rId4" Type="http://schemas.openxmlformats.org/officeDocument/2006/relationships/hyperlink" Target="https://www.xcontest.org/2014/world/en/flights/detail:santomaso/1.6.2014/08:09" TargetMode="External"/><Relationship Id="rId9" Type="http://schemas.openxmlformats.org/officeDocument/2006/relationships/hyperlink" Target="https://www.xcontest.org/2018/world/en/flights/detail:melchior/5.8.2018/09:1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46C40A-6571-4C2D-9365-216E7C38ED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Raus aus dem Alpstein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4275713-1153-4A1B-BEF6-62065564C9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/>
              <a:t>Ein paar Wege und passende Ideen</a:t>
            </a:r>
          </a:p>
        </p:txBody>
      </p:sp>
    </p:spTree>
    <p:extLst>
      <p:ext uri="{BB962C8B-B14F-4D97-AF65-F5344CB8AC3E}">
        <p14:creationId xmlns:p14="http://schemas.microsoft.com/office/powerpoint/2010/main" val="4061159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2397565-3057-4701-981E-E64F2DBD4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B4B0D505-0F57-449D-9638-8E503AB9A4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7148" y="204408"/>
            <a:ext cx="3655577" cy="1054224"/>
          </a:xfrm>
        </p:spPr>
        <p:txBody>
          <a:bodyPr>
            <a:normAutofit/>
          </a:bodyPr>
          <a:lstStyle/>
          <a:p>
            <a:pPr algn="l"/>
            <a:endParaRPr lang="de-CH" dirty="0"/>
          </a:p>
          <a:p>
            <a:pPr algn="l"/>
            <a:r>
              <a:rPr lang="de-CH" dirty="0"/>
              <a:t>«Raus aus dem Alpstein»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EB951F2C-55B8-4F59-A00E-1C9CC6738D00}"/>
              </a:ext>
            </a:extLst>
          </p:cNvPr>
          <p:cNvSpPr txBox="1">
            <a:spLocks/>
          </p:cNvSpPr>
          <p:nvPr/>
        </p:nvSpPr>
        <p:spPr>
          <a:xfrm>
            <a:off x="1747712" y="174741"/>
            <a:ext cx="3954450" cy="5567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200" b="1" dirty="0"/>
              <a:t>FGA-XC-Stamm 18/19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C32DE57-D0C8-4E53-8180-A104941C9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30" y="143303"/>
            <a:ext cx="1047420" cy="588217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AF69E144-3536-40BC-8552-89517448A39E}"/>
              </a:ext>
            </a:extLst>
          </p:cNvPr>
          <p:cNvSpPr/>
          <p:nvPr/>
        </p:nvSpPr>
        <p:spPr>
          <a:xfrm rot="20105077">
            <a:off x="3702104" y="685138"/>
            <a:ext cx="4158532" cy="2361536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Pfeil: nach oben 4">
            <a:extLst>
              <a:ext uri="{FF2B5EF4-FFF2-40B4-BE49-F238E27FC236}">
                <a16:creationId xmlns:a16="http://schemas.microsoft.com/office/drawing/2014/main" id="{A21D5223-A112-4ED5-B9C8-5FBFDF244CD8}"/>
              </a:ext>
            </a:extLst>
          </p:cNvPr>
          <p:cNvSpPr/>
          <p:nvPr/>
        </p:nvSpPr>
        <p:spPr>
          <a:xfrm rot="1532965">
            <a:off x="5396119" y="-32703"/>
            <a:ext cx="487335" cy="11632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Pfeil: nach oben 5">
            <a:extLst>
              <a:ext uri="{FF2B5EF4-FFF2-40B4-BE49-F238E27FC236}">
                <a16:creationId xmlns:a16="http://schemas.microsoft.com/office/drawing/2014/main" id="{D6A767AD-9F40-4689-B96D-5C5E404BC573}"/>
              </a:ext>
            </a:extLst>
          </p:cNvPr>
          <p:cNvSpPr/>
          <p:nvPr/>
        </p:nvSpPr>
        <p:spPr>
          <a:xfrm rot="20239263">
            <a:off x="3838456" y="566389"/>
            <a:ext cx="525225" cy="109607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Pfeil: nach unten 7">
            <a:extLst>
              <a:ext uri="{FF2B5EF4-FFF2-40B4-BE49-F238E27FC236}">
                <a16:creationId xmlns:a16="http://schemas.microsoft.com/office/drawing/2014/main" id="{9FB039F0-0EE1-4CCA-80A0-D84884A4C89D}"/>
              </a:ext>
            </a:extLst>
          </p:cNvPr>
          <p:cNvSpPr/>
          <p:nvPr/>
        </p:nvSpPr>
        <p:spPr>
          <a:xfrm>
            <a:off x="5221108" y="1956844"/>
            <a:ext cx="874892" cy="1049573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Pfeil: nach unten 8">
            <a:extLst>
              <a:ext uri="{FF2B5EF4-FFF2-40B4-BE49-F238E27FC236}">
                <a16:creationId xmlns:a16="http://schemas.microsoft.com/office/drawing/2014/main" id="{72619388-52D1-428E-A303-5F573B65C75E}"/>
              </a:ext>
            </a:extLst>
          </p:cNvPr>
          <p:cNvSpPr/>
          <p:nvPr/>
        </p:nvSpPr>
        <p:spPr>
          <a:xfrm rot="3388149">
            <a:off x="3495866" y="2471571"/>
            <a:ext cx="847811" cy="106969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Pfeil: nach oben 11">
            <a:extLst>
              <a:ext uri="{FF2B5EF4-FFF2-40B4-BE49-F238E27FC236}">
                <a16:creationId xmlns:a16="http://schemas.microsoft.com/office/drawing/2014/main" id="{00EEBE3F-AFE1-43E3-9536-9847393FAEC7}"/>
              </a:ext>
            </a:extLst>
          </p:cNvPr>
          <p:cNvSpPr/>
          <p:nvPr/>
        </p:nvSpPr>
        <p:spPr>
          <a:xfrm rot="7631578">
            <a:off x="7049271" y="1841145"/>
            <a:ext cx="671632" cy="1049573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13AAE0B-7D8D-44BF-9E7E-CFFF3850E289}"/>
              </a:ext>
            </a:extLst>
          </p:cNvPr>
          <p:cNvSpPr txBox="1"/>
          <p:nvPr/>
        </p:nvSpPr>
        <p:spPr>
          <a:xfrm>
            <a:off x="784240" y="5018041"/>
            <a:ext cx="10901239" cy="1569660"/>
          </a:xfrm>
          <a:prstGeom prst="rect">
            <a:avLst/>
          </a:prstGeom>
          <a:solidFill>
            <a:srgbClr val="C0C0C0">
              <a:alpha val="71000"/>
            </a:srgbClr>
          </a:solidFill>
        </p:spPr>
        <p:txBody>
          <a:bodyPr wrap="square" rtlCol="0">
            <a:spAutoFit/>
          </a:bodyPr>
          <a:lstStyle/>
          <a:p>
            <a:r>
              <a:rPr lang="de-CH" sz="2400" dirty="0"/>
              <a:t>Nicht ganz einfach, aus dem Alpstein herauszukommen, aber es wird dank der tollen Leistung unserer Fluggeräte immer einfacher. Nach wie vor gilt:</a:t>
            </a:r>
          </a:p>
          <a:p>
            <a:pPr marL="285750" indent="-285750">
              <a:buFontTx/>
              <a:buChar char="-"/>
            </a:pPr>
            <a:r>
              <a:rPr lang="de-CH" sz="2400" dirty="0"/>
              <a:t>Nur mit Probieren wird’s gelingen!</a:t>
            </a:r>
          </a:p>
          <a:p>
            <a:pPr marL="285750" indent="-285750">
              <a:buFontTx/>
              <a:buChar char="-"/>
            </a:pPr>
            <a:r>
              <a:rPr lang="de-CH" sz="2400" dirty="0"/>
              <a:t>Lass Dein Auto zu Hause – sonst fliegst Du vermutlich eh nicht weg…</a:t>
            </a:r>
          </a:p>
        </p:txBody>
      </p:sp>
    </p:spTree>
    <p:extLst>
      <p:ext uri="{BB962C8B-B14F-4D97-AF65-F5344CB8AC3E}">
        <p14:creationId xmlns:p14="http://schemas.microsoft.com/office/powerpoint/2010/main" val="358972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8D8C496-09A8-4E51-BB1F-4C293D668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302" y="0"/>
            <a:ext cx="12331541" cy="8401050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B4B0D505-0F57-449D-9638-8E503AB9A4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7148" y="204408"/>
            <a:ext cx="3655577" cy="1054224"/>
          </a:xfrm>
        </p:spPr>
        <p:txBody>
          <a:bodyPr>
            <a:normAutofit/>
          </a:bodyPr>
          <a:lstStyle/>
          <a:p>
            <a:pPr algn="l"/>
            <a:endParaRPr lang="de-CH" dirty="0"/>
          </a:p>
          <a:p>
            <a:pPr algn="l"/>
            <a:r>
              <a:rPr lang="de-CH" dirty="0"/>
              <a:t>«Raus aus dem Alpstein»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EB951F2C-55B8-4F59-A00E-1C9CC6738D00}"/>
              </a:ext>
            </a:extLst>
          </p:cNvPr>
          <p:cNvSpPr txBox="1">
            <a:spLocks/>
          </p:cNvSpPr>
          <p:nvPr/>
        </p:nvSpPr>
        <p:spPr>
          <a:xfrm>
            <a:off x="1747712" y="174741"/>
            <a:ext cx="3954450" cy="5567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200" b="1" dirty="0"/>
              <a:t>FGA-XC-Stamm 18/19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C32DE57-D0C8-4E53-8180-A104941C9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30" y="143303"/>
            <a:ext cx="1047420" cy="588217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AF69E144-3536-40BC-8552-89517448A39E}"/>
              </a:ext>
            </a:extLst>
          </p:cNvPr>
          <p:cNvSpPr/>
          <p:nvPr/>
        </p:nvSpPr>
        <p:spPr>
          <a:xfrm rot="20105077">
            <a:off x="5435371" y="6518499"/>
            <a:ext cx="4004641" cy="1963135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Pfeil: nach oben 4">
            <a:extLst>
              <a:ext uri="{FF2B5EF4-FFF2-40B4-BE49-F238E27FC236}">
                <a16:creationId xmlns:a16="http://schemas.microsoft.com/office/drawing/2014/main" id="{A21D5223-A112-4ED5-B9C8-5FBFDF244CD8}"/>
              </a:ext>
            </a:extLst>
          </p:cNvPr>
          <p:cNvSpPr/>
          <p:nvPr/>
        </p:nvSpPr>
        <p:spPr>
          <a:xfrm rot="1532965">
            <a:off x="8661834" y="4875199"/>
            <a:ext cx="487335" cy="11632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Pfeil: nach oben 5">
            <a:extLst>
              <a:ext uri="{FF2B5EF4-FFF2-40B4-BE49-F238E27FC236}">
                <a16:creationId xmlns:a16="http://schemas.microsoft.com/office/drawing/2014/main" id="{D6A767AD-9F40-4689-B96D-5C5E404BC573}"/>
              </a:ext>
            </a:extLst>
          </p:cNvPr>
          <p:cNvSpPr/>
          <p:nvPr/>
        </p:nvSpPr>
        <p:spPr>
          <a:xfrm rot="20239263">
            <a:off x="7066848" y="5073074"/>
            <a:ext cx="525225" cy="109607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6B7D05C-56D2-4B62-94F7-5150ABF17B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086" y="2252246"/>
            <a:ext cx="3254114" cy="21355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3B36A5F-ADE9-4E53-99AB-1ACCE33EA9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037" y="1384921"/>
            <a:ext cx="3089330" cy="23169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D23165BF-EC84-4BF2-9F5A-4E460ECB202B}"/>
              </a:ext>
            </a:extLst>
          </p:cNvPr>
          <p:cNvSpPr/>
          <p:nvPr/>
        </p:nvSpPr>
        <p:spPr>
          <a:xfrm>
            <a:off x="2428307" y="2235469"/>
            <a:ext cx="2351314" cy="1965191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6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7450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5" grpId="1" animBg="1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36B4D7F-D38F-4AE9-B3D6-C3D177E6C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7"/>
            <a:ext cx="12321540" cy="8281035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B4B0D505-0F57-449D-9638-8E503AB9A4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7148" y="204408"/>
            <a:ext cx="3655577" cy="1054224"/>
          </a:xfrm>
        </p:spPr>
        <p:txBody>
          <a:bodyPr>
            <a:normAutofit/>
          </a:bodyPr>
          <a:lstStyle/>
          <a:p>
            <a:pPr algn="l"/>
            <a:endParaRPr lang="de-CH" dirty="0"/>
          </a:p>
          <a:p>
            <a:pPr algn="l"/>
            <a:r>
              <a:rPr lang="de-CH" dirty="0"/>
              <a:t>«Raus aus dem Alpstein»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EB951F2C-55B8-4F59-A00E-1C9CC6738D00}"/>
              </a:ext>
            </a:extLst>
          </p:cNvPr>
          <p:cNvSpPr txBox="1">
            <a:spLocks/>
          </p:cNvSpPr>
          <p:nvPr/>
        </p:nvSpPr>
        <p:spPr>
          <a:xfrm>
            <a:off x="1747712" y="174741"/>
            <a:ext cx="3954450" cy="5567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200" b="1" dirty="0"/>
              <a:t>FGA-XC-Stamm 18/19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C32DE57-D0C8-4E53-8180-A104941C9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30" y="143303"/>
            <a:ext cx="1047420" cy="588217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AF69E144-3536-40BC-8552-89517448A39E}"/>
              </a:ext>
            </a:extLst>
          </p:cNvPr>
          <p:cNvSpPr/>
          <p:nvPr/>
        </p:nvSpPr>
        <p:spPr>
          <a:xfrm rot="20105077">
            <a:off x="5435371" y="6518499"/>
            <a:ext cx="4004641" cy="1963135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Pfeil: nach oben 4">
            <a:extLst>
              <a:ext uri="{FF2B5EF4-FFF2-40B4-BE49-F238E27FC236}">
                <a16:creationId xmlns:a16="http://schemas.microsoft.com/office/drawing/2014/main" id="{A21D5223-A112-4ED5-B9C8-5FBFDF244CD8}"/>
              </a:ext>
            </a:extLst>
          </p:cNvPr>
          <p:cNvSpPr/>
          <p:nvPr/>
        </p:nvSpPr>
        <p:spPr>
          <a:xfrm rot="1532965">
            <a:off x="9128363" y="3905413"/>
            <a:ext cx="487335" cy="11632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Pfeil: nach oben 5">
            <a:extLst>
              <a:ext uri="{FF2B5EF4-FFF2-40B4-BE49-F238E27FC236}">
                <a16:creationId xmlns:a16="http://schemas.microsoft.com/office/drawing/2014/main" id="{D6A767AD-9F40-4689-B96D-5C5E404BC573}"/>
              </a:ext>
            </a:extLst>
          </p:cNvPr>
          <p:cNvSpPr/>
          <p:nvPr/>
        </p:nvSpPr>
        <p:spPr>
          <a:xfrm rot="20239263">
            <a:off x="6908229" y="4475915"/>
            <a:ext cx="525225" cy="109607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86EC295-6A27-484A-9B79-2ECC6BC506A4}"/>
              </a:ext>
            </a:extLst>
          </p:cNvPr>
          <p:cNvSpPr/>
          <p:nvPr/>
        </p:nvSpPr>
        <p:spPr>
          <a:xfrm>
            <a:off x="5811698" y="454191"/>
            <a:ext cx="688483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de-DE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Gegen Norden treffen wir</a:t>
            </a:r>
          </a:p>
          <a:p>
            <a:r>
              <a:rPr lang="de-DE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-&gt; Auf komplexen Luftraum</a:t>
            </a:r>
          </a:p>
          <a:p>
            <a:r>
              <a:rPr lang="de-DE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-&gt; Auf meist schwächere Thermik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5DB6D30-6D05-4CCA-9FF1-EF5E52FF3C4A}"/>
              </a:ext>
            </a:extLst>
          </p:cNvPr>
          <p:cNvSpPr/>
          <p:nvPr/>
        </p:nvSpPr>
        <p:spPr>
          <a:xfrm>
            <a:off x="219154" y="3108271"/>
            <a:ext cx="967239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de-DE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Flüge ins Flachland </a:t>
            </a:r>
          </a:p>
          <a:p>
            <a:r>
              <a:rPr lang="de-DE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lassen </a:t>
            </a:r>
            <a:r>
              <a:rPr lang="de-DE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keine sehr weiten</a:t>
            </a:r>
          </a:p>
          <a:p>
            <a:r>
              <a:rPr lang="de-DE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Flüge erwarten, sind aber </a:t>
            </a:r>
          </a:p>
          <a:p>
            <a:r>
              <a:rPr lang="de-DE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spannend und eine gute </a:t>
            </a:r>
            <a:r>
              <a:rPr lang="de-DE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Uebung</a:t>
            </a:r>
            <a:endParaRPr lang="de-DE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291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2397565-3057-4701-981E-E64F2DBD4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B4B0D505-0F57-449D-9638-8E503AB9A4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7148" y="204408"/>
            <a:ext cx="3655577" cy="1054224"/>
          </a:xfrm>
        </p:spPr>
        <p:txBody>
          <a:bodyPr>
            <a:normAutofit/>
          </a:bodyPr>
          <a:lstStyle/>
          <a:p>
            <a:pPr algn="l"/>
            <a:endParaRPr lang="de-CH" dirty="0"/>
          </a:p>
          <a:p>
            <a:pPr algn="l"/>
            <a:r>
              <a:rPr lang="de-CH" dirty="0"/>
              <a:t>«Raus aus dem Alpstein»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EB951F2C-55B8-4F59-A00E-1C9CC6738D00}"/>
              </a:ext>
            </a:extLst>
          </p:cNvPr>
          <p:cNvSpPr txBox="1">
            <a:spLocks/>
          </p:cNvSpPr>
          <p:nvPr/>
        </p:nvSpPr>
        <p:spPr>
          <a:xfrm>
            <a:off x="1747712" y="174741"/>
            <a:ext cx="3954450" cy="5567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200" b="1" dirty="0"/>
              <a:t>FGA-XC-Stamm 18/19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C32DE57-D0C8-4E53-8180-A104941C9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30" y="143303"/>
            <a:ext cx="1047420" cy="588217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AF69E144-3536-40BC-8552-89517448A39E}"/>
              </a:ext>
            </a:extLst>
          </p:cNvPr>
          <p:cNvSpPr/>
          <p:nvPr/>
        </p:nvSpPr>
        <p:spPr>
          <a:xfrm rot="20105077">
            <a:off x="3702104" y="685138"/>
            <a:ext cx="4158532" cy="2361536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Pfeil: nach unten 7">
            <a:extLst>
              <a:ext uri="{FF2B5EF4-FFF2-40B4-BE49-F238E27FC236}">
                <a16:creationId xmlns:a16="http://schemas.microsoft.com/office/drawing/2014/main" id="{9FB039F0-0EE1-4CCA-80A0-D84884A4C89D}"/>
              </a:ext>
            </a:extLst>
          </p:cNvPr>
          <p:cNvSpPr/>
          <p:nvPr/>
        </p:nvSpPr>
        <p:spPr>
          <a:xfrm>
            <a:off x="5221108" y="1956844"/>
            <a:ext cx="874892" cy="1049573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Pfeil: nach unten 8">
            <a:extLst>
              <a:ext uri="{FF2B5EF4-FFF2-40B4-BE49-F238E27FC236}">
                <a16:creationId xmlns:a16="http://schemas.microsoft.com/office/drawing/2014/main" id="{72619388-52D1-428E-A303-5F573B65C75E}"/>
              </a:ext>
            </a:extLst>
          </p:cNvPr>
          <p:cNvSpPr/>
          <p:nvPr/>
        </p:nvSpPr>
        <p:spPr>
          <a:xfrm rot="3388149">
            <a:off x="3495866" y="2471571"/>
            <a:ext cx="847811" cy="106969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9457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2397565-3057-4701-981E-E64F2DBD4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B4B0D505-0F57-449D-9638-8E503AB9A4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7148" y="204408"/>
            <a:ext cx="3655577" cy="1054224"/>
          </a:xfrm>
        </p:spPr>
        <p:txBody>
          <a:bodyPr>
            <a:normAutofit/>
          </a:bodyPr>
          <a:lstStyle/>
          <a:p>
            <a:pPr algn="l"/>
            <a:endParaRPr lang="de-CH" dirty="0"/>
          </a:p>
          <a:p>
            <a:pPr algn="l"/>
            <a:r>
              <a:rPr lang="de-CH" dirty="0"/>
              <a:t>«Raus aus dem Alpstein»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EB951F2C-55B8-4F59-A00E-1C9CC6738D00}"/>
              </a:ext>
            </a:extLst>
          </p:cNvPr>
          <p:cNvSpPr txBox="1">
            <a:spLocks/>
          </p:cNvSpPr>
          <p:nvPr/>
        </p:nvSpPr>
        <p:spPr>
          <a:xfrm>
            <a:off x="1747712" y="174741"/>
            <a:ext cx="3954450" cy="5567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200" b="1" dirty="0"/>
              <a:t>FGA-XC-Stamm 18/19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C32DE57-D0C8-4E53-8180-A104941C9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30" y="143303"/>
            <a:ext cx="1047420" cy="588217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AF69E144-3536-40BC-8552-89517448A39E}"/>
              </a:ext>
            </a:extLst>
          </p:cNvPr>
          <p:cNvSpPr/>
          <p:nvPr/>
        </p:nvSpPr>
        <p:spPr>
          <a:xfrm rot="20105077">
            <a:off x="3702104" y="685138"/>
            <a:ext cx="4158532" cy="2361536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Pfeil: nach unten 7">
            <a:extLst>
              <a:ext uri="{FF2B5EF4-FFF2-40B4-BE49-F238E27FC236}">
                <a16:creationId xmlns:a16="http://schemas.microsoft.com/office/drawing/2014/main" id="{9FB039F0-0EE1-4CCA-80A0-D84884A4C89D}"/>
              </a:ext>
            </a:extLst>
          </p:cNvPr>
          <p:cNvSpPr/>
          <p:nvPr/>
        </p:nvSpPr>
        <p:spPr>
          <a:xfrm>
            <a:off x="5221108" y="1956844"/>
            <a:ext cx="874892" cy="1049573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1F982E8-A83F-485A-BC75-D8BACA054319}"/>
              </a:ext>
            </a:extLst>
          </p:cNvPr>
          <p:cNvSpPr/>
          <p:nvPr/>
        </p:nvSpPr>
        <p:spPr>
          <a:xfrm>
            <a:off x="8630816" y="0"/>
            <a:ext cx="3561184" cy="40681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https://www.xcontest.org/2018/switzetail:jewald/26.05.2018/10:06#joint_flights=all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A19083C-D928-4058-8D77-CE9A3F10669B}"/>
              </a:ext>
            </a:extLst>
          </p:cNvPr>
          <p:cNvSpPr txBox="1"/>
          <p:nvPr/>
        </p:nvSpPr>
        <p:spPr>
          <a:xfrm>
            <a:off x="8854751" y="204408"/>
            <a:ext cx="2707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hlinkClick r:id="rId4"/>
              </a:rPr>
              <a:t>Jörg Ewald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2FF8FF6-CFB5-4706-B5CC-CA8F40F3836B}"/>
              </a:ext>
            </a:extLst>
          </p:cNvPr>
          <p:cNvSpPr txBox="1"/>
          <p:nvPr/>
        </p:nvSpPr>
        <p:spPr>
          <a:xfrm>
            <a:off x="8867172" y="731520"/>
            <a:ext cx="2143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hlinkClick r:id="rId5"/>
              </a:rPr>
              <a:t>Domi Frei</a:t>
            </a:r>
            <a:endParaRPr lang="de-CH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E5E28F4-FA52-4341-BA52-46BDC19339D3}"/>
              </a:ext>
            </a:extLst>
          </p:cNvPr>
          <p:cNvSpPr txBox="1"/>
          <p:nvPr/>
        </p:nvSpPr>
        <p:spPr>
          <a:xfrm>
            <a:off x="8854751" y="1258632"/>
            <a:ext cx="1508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hlinkClick r:id="rId6"/>
              </a:rPr>
              <a:t>Efi </a:t>
            </a:r>
            <a:r>
              <a:rPr lang="de-CH" dirty="0" err="1">
                <a:hlinkClick r:id="rId6"/>
              </a:rPr>
              <a:t>Stokvis</a:t>
            </a:r>
            <a:endParaRPr lang="de-CH" dirty="0"/>
          </a:p>
        </p:txBody>
      </p:sp>
      <p:sp>
        <p:nvSpPr>
          <p:cNvPr id="13" name="Bogen 12">
            <a:extLst>
              <a:ext uri="{FF2B5EF4-FFF2-40B4-BE49-F238E27FC236}">
                <a16:creationId xmlns:a16="http://schemas.microsoft.com/office/drawing/2014/main" id="{79B2A582-157E-4B2C-9DC2-1B63F0F0D708}"/>
              </a:ext>
            </a:extLst>
          </p:cNvPr>
          <p:cNvSpPr/>
          <p:nvPr/>
        </p:nvSpPr>
        <p:spPr>
          <a:xfrm rot="11153288">
            <a:off x="5702162" y="3508310"/>
            <a:ext cx="3367193" cy="2183363"/>
          </a:xfrm>
          <a:prstGeom prst="arc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 dirty="0">
              <a:highlight>
                <a:srgbClr val="FFFF00"/>
              </a:highlight>
            </a:endParaRPr>
          </a:p>
        </p:txBody>
      </p:sp>
      <p:sp>
        <p:nvSpPr>
          <p:cNvPr id="14" name="Bogen 13">
            <a:extLst>
              <a:ext uri="{FF2B5EF4-FFF2-40B4-BE49-F238E27FC236}">
                <a16:creationId xmlns:a16="http://schemas.microsoft.com/office/drawing/2014/main" id="{9DABF18B-572C-4E42-83D0-4CC0C8610949}"/>
              </a:ext>
            </a:extLst>
          </p:cNvPr>
          <p:cNvSpPr/>
          <p:nvPr/>
        </p:nvSpPr>
        <p:spPr>
          <a:xfrm rot="7682697">
            <a:off x="1996557" y="372098"/>
            <a:ext cx="3669315" cy="4597561"/>
          </a:xfrm>
          <a:prstGeom prst="arc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2E8D2B5-FF73-4E19-9AB3-810D976C157F}"/>
              </a:ext>
            </a:extLst>
          </p:cNvPr>
          <p:cNvSpPr/>
          <p:nvPr/>
        </p:nvSpPr>
        <p:spPr>
          <a:xfrm>
            <a:off x="8803856" y="1818621"/>
            <a:ext cx="32151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Klassische Ausfallroute</a:t>
            </a:r>
          </a:p>
          <a:p>
            <a:r>
              <a:rPr lang="de-DE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via Kreuzberge zum </a:t>
            </a:r>
          </a:p>
          <a:p>
            <a:r>
              <a:rPr lang="de-DE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Chäserrugg</a:t>
            </a:r>
            <a:endParaRPr lang="de-DE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endParaRPr lang="de-DE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de-DE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WILDSCHUTZ beachten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94B7DFEE-DFB4-4BA2-9A36-C02F91BCEE88}"/>
              </a:ext>
            </a:extLst>
          </p:cNvPr>
          <p:cNvSpPr/>
          <p:nvPr/>
        </p:nvSpPr>
        <p:spPr>
          <a:xfrm>
            <a:off x="5067166" y="1205285"/>
            <a:ext cx="1685676" cy="1576412"/>
          </a:xfrm>
          <a:prstGeom prst="ellipse">
            <a:avLst/>
          </a:prstGeom>
          <a:solidFill>
            <a:srgbClr val="E2B0BC">
              <a:alpha val="2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5666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2397565-3057-4701-981E-E64F2DBD4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B4B0D505-0F57-449D-9638-8E503AB9A4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7148" y="204408"/>
            <a:ext cx="3655577" cy="1054224"/>
          </a:xfrm>
        </p:spPr>
        <p:txBody>
          <a:bodyPr>
            <a:normAutofit/>
          </a:bodyPr>
          <a:lstStyle/>
          <a:p>
            <a:pPr algn="l"/>
            <a:endParaRPr lang="de-CH" dirty="0"/>
          </a:p>
          <a:p>
            <a:pPr algn="l"/>
            <a:r>
              <a:rPr lang="de-CH" dirty="0"/>
              <a:t>«Raus aus dem Alpstein»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EB951F2C-55B8-4F59-A00E-1C9CC6738D00}"/>
              </a:ext>
            </a:extLst>
          </p:cNvPr>
          <p:cNvSpPr txBox="1">
            <a:spLocks/>
          </p:cNvSpPr>
          <p:nvPr/>
        </p:nvSpPr>
        <p:spPr>
          <a:xfrm>
            <a:off x="1747712" y="174741"/>
            <a:ext cx="3954450" cy="5567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200" b="1" dirty="0"/>
              <a:t>FGA-XC-Stamm 18/19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C32DE57-D0C8-4E53-8180-A104941C9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30" y="143303"/>
            <a:ext cx="1047420" cy="588217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AF69E144-3536-40BC-8552-89517448A39E}"/>
              </a:ext>
            </a:extLst>
          </p:cNvPr>
          <p:cNvSpPr/>
          <p:nvPr/>
        </p:nvSpPr>
        <p:spPr>
          <a:xfrm rot="20105077">
            <a:off x="3702104" y="685138"/>
            <a:ext cx="4158532" cy="2361536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Pfeil: nach unten 8">
            <a:extLst>
              <a:ext uri="{FF2B5EF4-FFF2-40B4-BE49-F238E27FC236}">
                <a16:creationId xmlns:a16="http://schemas.microsoft.com/office/drawing/2014/main" id="{72619388-52D1-428E-A303-5F573B65C75E}"/>
              </a:ext>
            </a:extLst>
          </p:cNvPr>
          <p:cNvSpPr/>
          <p:nvPr/>
        </p:nvSpPr>
        <p:spPr>
          <a:xfrm rot="3388149">
            <a:off x="4111685" y="1865081"/>
            <a:ext cx="847811" cy="106969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CE6C0AD-0AEB-430A-9FB0-452C12C20D10}"/>
              </a:ext>
            </a:extLst>
          </p:cNvPr>
          <p:cNvSpPr/>
          <p:nvPr/>
        </p:nvSpPr>
        <p:spPr>
          <a:xfrm>
            <a:off x="8630816" y="-1"/>
            <a:ext cx="3561184" cy="68579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https://www.xcontest.org/2018/sw </a:t>
            </a:r>
            <a:r>
              <a:rPr lang="de-CH" dirty="0" err="1"/>
              <a:t>Erneerland</a:t>
            </a:r>
            <a:r>
              <a:rPr lang="de-CH" dirty="0"/>
              <a:t>/en/flights/detail:jewald/26.05.2018/10:06#joint_flights=all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2A14023-AB09-4481-AD9A-18343A6F8F8F}"/>
              </a:ext>
            </a:extLst>
          </p:cNvPr>
          <p:cNvSpPr txBox="1"/>
          <p:nvPr/>
        </p:nvSpPr>
        <p:spPr>
          <a:xfrm>
            <a:off x="8808098" y="204408"/>
            <a:ext cx="262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hlinkClick r:id="rId4"/>
              </a:rPr>
              <a:t>Thomas Klingler</a:t>
            </a:r>
            <a:endParaRPr lang="de-CH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043E1DD-CC29-4E69-ADC3-7397F484EBA1}"/>
              </a:ext>
            </a:extLst>
          </p:cNvPr>
          <p:cNvSpPr txBox="1"/>
          <p:nvPr/>
        </p:nvSpPr>
        <p:spPr>
          <a:xfrm>
            <a:off x="8808098" y="731520"/>
            <a:ext cx="1909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hlinkClick r:id="rId5"/>
              </a:rPr>
              <a:t>Phil Meister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12BF91E-30CD-4B55-A0FF-2F0BBF62B973}"/>
              </a:ext>
            </a:extLst>
          </p:cNvPr>
          <p:cNvSpPr txBox="1"/>
          <p:nvPr/>
        </p:nvSpPr>
        <p:spPr>
          <a:xfrm>
            <a:off x="8822744" y="1258632"/>
            <a:ext cx="1984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hlinkClick r:id="rId6"/>
              </a:rPr>
              <a:t>meins</a:t>
            </a:r>
            <a:endParaRPr lang="de-CH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5E4F36E-C8C4-4016-A09C-5737A89C02C5}"/>
              </a:ext>
            </a:extLst>
          </p:cNvPr>
          <p:cNvSpPr txBox="1"/>
          <p:nvPr/>
        </p:nvSpPr>
        <p:spPr>
          <a:xfrm>
            <a:off x="8822744" y="1813762"/>
            <a:ext cx="1767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hlinkClick r:id="rId7"/>
              </a:rPr>
              <a:t>Christian Erne</a:t>
            </a:r>
            <a:endParaRPr lang="de-CH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5E48FD6-22D3-47A9-85EB-87663A2C33E3}"/>
              </a:ext>
            </a:extLst>
          </p:cNvPr>
          <p:cNvSpPr txBox="1"/>
          <p:nvPr/>
        </p:nvSpPr>
        <p:spPr>
          <a:xfrm>
            <a:off x="8793251" y="2478723"/>
            <a:ext cx="1767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hlinkClick r:id="rId8"/>
              </a:rPr>
              <a:t>Marcel Schmid</a:t>
            </a:r>
            <a:r>
              <a:rPr lang="de-CH" dirty="0"/>
              <a:t> ?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0BD7107-1605-4E5B-AAAA-B1A5EB9A99E1}"/>
              </a:ext>
            </a:extLst>
          </p:cNvPr>
          <p:cNvSpPr txBox="1"/>
          <p:nvPr/>
        </p:nvSpPr>
        <p:spPr>
          <a:xfrm>
            <a:off x="8822744" y="3200400"/>
            <a:ext cx="2355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hlinkClick r:id="rId9"/>
              </a:rPr>
              <a:t>Mein spannendster Flug 2018</a:t>
            </a:r>
            <a:endParaRPr lang="de-CH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78698593-A802-4A2C-8542-55B28FC8A030}"/>
              </a:ext>
            </a:extLst>
          </p:cNvPr>
          <p:cNvSpPr/>
          <p:nvPr/>
        </p:nvSpPr>
        <p:spPr>
          <a:xfrm>
            <a:off x="8793251" y="4072718"/>
            <a:ext cx="321510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Neuere Route nach Südwesten.</a:t>
            </a:r>
          </a:p>
          <a:p>
            <a:endParaRPr lang="de-DE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de-DE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Die </a:t>
            </a:r>
            <a:r>
              <a:rPr lang="de-DE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Linthebene</a:t>
            </a:r>
            <a:r>
              <a:rPr lang="de-DE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ist kein unüberwindbares Hindernis!</a:t>
            </a:r>
          </a:p>
          <a:p>
            <a:r>
              <a:rPr lang="de-DE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Luftraumkontrolle notwendig</a:t>
            </a:r>
          </a:p>
        </p:txBody>
      </p:sp>
    </p:spTree>
    <p:extLst>
      <p:ext uri="{BB962C8B-B14F-4D97-AF65-F5344CB8AC3E}">
        <p14:creationId xmlns:p14="http://schemas.microsoft.com/office/powerpoint/2010/main" val="112069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</Words>
  <Application>Microsoft Office PowerPoint</Application>
  <PresentationFormat>Breitbild</PresentationFormat>
  <Paragraphs>51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</vt:lpstr>
      <vt:lpstr>Raus aus dem Alpstein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Raus aus dem Alpstein</dc:title>
  <dc:creator>M. Lindenstruth</dc:creator>
  <cp:lastModifiedBy>M. Lindenstruth</cp:lastModifiedBy>
  <cp:revision>3</cp:revision>
  <dcterms:created xsi:type="dcterms:W3CDTF">2019-04-05T14:23:57Z</dcterms:created>
  <dcterms:modified xsi:type="dcterms:W3CDTF">2019-04-05T14:57:43Z</dcterms:modified>
</cp:coreProperties>
</file>